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12" d="100"/>
          <a:sy n="112" d="100"/>
        </p:scale>
        <p:origin x="774" y="10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September 15,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Survey 2 - Fertility rate and population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Tuesday, September 15,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Q4: Which number best reflects the human population at this time?: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table52376504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926114"/>
            <a:ext cx="75438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Q5: Which number best reflects the human population in 1970 (50 years ago)?: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chart52376682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38" y="1049658"/>
            <a:ext cx="7310323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Q5: Which number best reflects the human population in 1970 (50 years ago)?: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table52376682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926114"/>
            <a:ext cx="75438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Q6: How supportive would you be of an organization whose mission is to encourage cooperation between prospective parents, and be focused on creating smaller and more equitable families?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chart5237677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37" y="1049658"/>
            <a:ext cx="6057124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Q6: How supportive would you be of an organization whose mission is to encourage cooperation between prospective parents, and be focused on creating smaller and more equitable families?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table5237677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Created: Monday, August 24,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376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Complete Responses: 376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Q1: In the United States, do you think fertility rates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chart52375714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38" y="1049658"/>
            <a:ext cx="7310323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Q1: In the United States, do you think fertility rates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table52375714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926114"/>
            <a:ext cx="75438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Q2: Do you think that declining fertility rates will lead to a declining population worldwide within your lifetime?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chart52376104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38" y="1049658"/>
            <a:ext cx="7310323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Q2: Do you think that declining fertility rates will lead to a declining population worldwide within your lifetime?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table52376104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926114"/>
            <a:ext cx="75438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Q3: Do you see a relationship between family size (the number of children a couple decides to have) and human population?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chart52376238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38" y="1049658"/>
            <a:ext cx="7310323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Q3: Do you see a relationship between family size (the number of children a couple decides to have) and human population?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table52376238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926114"/>
            <a:ext cx="75438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Q4: Which number best reflects the human population at this time?: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376    Skipped: 0</a:t>
            </a:r>
          </a:p>
        </p:txBody>
      </p:sp>
      <p:pic>
        <p:nvPicPr>
          <p:cNvPr id="4" name="Picture 3" descr="chart52376504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38" y="1049658"/>
            <a:ext cx="7310323" cy="35690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289</TotalTime>
  <Words>339</Words>
  <Application>Microsoft Office PowerPoint</Application>
  <PresentationFormat>On-screen Show (16:9)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376</vt:lpstr>
      <vt:lpstr>Q1: In the United States, do you think fertility rates are:</vt:lpstr>
      <vt:lpstr>Q1: In the United States, do you think fertility rates are:</vt:lpstr>
      <vt:lpstr>Q2: Do you think that declining fertility rates will lead to a declining population worldwide within your lifetime?</vt:lpstr>
      <vt:lpstr>Q2: Do you think that declining fertility rates will lead to a declining population worldwide within your lifetime?</vt:lpstr>
      <vt:lpstr>Q3: Do you see a relationship between family size (the number of children a couple decides to have) and human population?</vt:lpstr>
      <vt:lpstr>Q3: Do you see a relationship between family size (the number of children a couple decides to have) and human population?</vt:lpstr>
      <vt:lpstr>Q4: Which number best reflects the human population at this time?:</vt:lpstr>
      <vt:lpstr>Q4: Which number best reflects the human population at this time?:</vt:lpstr>
      <vt:lpstr>Q5: Which number best reflects the human population in 1970 (50 years ago)?:</vt:lpstr>
      <vt:lpstr>Q5: Which number best reflects the human population in 1970 (50 years ago)?:</vt:lpstr>
      <vt:lpstr>Q6: How supportive would you be of an organization whose mission is to encourage cooperation between prospective parents, and be focused on creating smaller and more equitable families?</vt:lpstr>
      <vt:lpstr>Q6: How supportive would you be of an organization whose mission is to encourage cooperation between prospective parents, and be focused on creating smaller and more equitable families?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Carter Dillard</cp:lastModifiedBy>
  <cp:revision>44</cp:revision>
  <dcterms:created xsi:type="dcterms:W3CDTF">2014-01-30T23:18:11Z</dcterms:created>
  <dcterms:modified xsi:type="dcterms:W3CDTF">2020-09-15T17:41:22Z</dcterms:modified>
</cp:coreProperties>
</file>